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0" r:id="rId13"/>
    <p:sldId id="271" r:id="rId14"/>
    <p:sldId id="288" r:id="rId15"/>
    <p:sldId id="274" r:id="rId16"/>
    <p:sldId id="289" r:id="rId17"/>
    <p:sldId id="290" r:id="rId18"/>
    <p:sldId id="291" r:id="rId19"/>
    <p:sldId id="292" r:id="rId20"/>
    <p:sldId id="293" r:id="rId21"/>
    <p:sldId id="294" r:id="rId22"/>
    <p:sldId id="297" r:id="rId23"/>
    <p:sldId id="298" r:id="rId24"/>
    <p:sldId id="302" r:id="rId25"/>
    <p:sldId id="299" r:id="rId26"/>
    <p:sldId id="300" r:id="rId27"/>
    <p:sldId id="301" r:id="rId28"/>
    <p:sldId id="295" r:id="rId29"/>
    <p:sldId id="303" r:id="rId30"/>
    <p:sldId id="304" r:id="rId31"/>
    <p:sldId id="283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C736F4-9D2D-4DD9-A07F-5B2535358CD2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7"/>
            <p14:sldId id="268"/>
            <p14:sldId id="270"/>
            <p14:sldId id="271"/>
            <p14:sldId id="288"/>
            <p14:sldId id="274"/>
            <p14:sldId id="289"/>
            <p14:sldId id="290"/>
            <p14:sldId id="291"/>
            <p14:sldId id="292"/>
            <p14:sldId id="293"/>
            <p14:sldId id="294"/>
            <p14:sldId id="297"/>
            <p14:sldId id="298"/>
            <p14:sldId id="302"/>
            <p14:sldId id="299"/>
            <p14:sldId id="300"/>
            <p14:sldId id="301"/>
            <p14:sldId id="295"/>
            <p14:sldId id="303"/>
            <p14:sldId id="304"/>
            <p14:sldId id="283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1D1D1D"/>
    <a:srgbClr val="131313"/>
    <a:srgbClr val="151515"/>
    <a:srgbClr val="575757"/>
    <a:srgbClr val="111112"/>
    <a:srgbClr val="1A1A1D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0A26-A112-4A7C-A7D9-14878B286FD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C85DA-0B0F-48E8-A0A5-1222002B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4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D05C-2577-4BB9-A8EE-35CDDF552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13FBB-8AFD-4C79-90A0-492334B8F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CEB0-FA3F-4733-AFDF-BA975DDD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A822-A5C6-4C34-AFEA-F2497581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74E03-4EA5-479A-8AF0-BE62CDDF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7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CF4F-00B2-4D63-8507-966ACCE0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AED97-853D-4964-817D-28BA3964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F0907-E984-4C71-BE75-98020B08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42E6C-29E2-44D1-80C5-426BDF84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04CB9-5548-48FD-ADD3-91DFFBAA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C7580-94BC-433C-8F74-E72273A54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04C30-C146-41A8-AB22-2F296C41C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1A2A1-3293-4996-8166-E465A3C5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F9E7-A809-4CFE-B914-6289F3F0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5D60-8BED-498C-A7DF-5199E9F0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5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CFCF-2D39-4895-886C-851D8034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50A4-7B87-4990-AB85-82F29C83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64C99-F366-4C97-AD46-E5C44DD7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40CE-CF87-4388-9CE4-03D420FA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EE616-D231-4D30-AEF6-91D3AC6A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40FC-FF2D-4817-9731-36483863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7FFBA-BF14-4B2A-8C34-8018A23B3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D8F99-6200-42AB-846B-EA270D40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B336-CB69-4B2F-811D-1B1B2AF6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D5E44-3F87-4B1D-ADD1-7B787334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5884-3D70-4DF4-B16F-693C8E4C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DD7B-173A-48FA-91A6-6E1673679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489E9-0E85-43A6-8BBE-C738FF35F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00697-BB2A-4A3C-A20C-43373032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55E89-5EFD-49FA-A248-5E232D0E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7117B-D865-4956-9917-AE68607D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2457-0496-4ECD-8154-F9679AE4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86CC7-2DBD-4302-9A18-3CC091AE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2208F-38D5-4EED-AD1C-CD4777A6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9EAFC-540E-44E6-9B94-52F0CE8D5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0E84A-932B-4E36-ADDD-B1AEC8117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076B2-A9EB-4FEF-945D-C631B0F62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C043-59CD-4072-A15A-8180DFC0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29F83-1E7E-406E-ADE3-6B74263B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0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85CB-0E5A-4D4C-AE5C-D8E87479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98ADC-39B8-4586-BFB1-7ECB0983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C5235-38BD-45EE-82BA-4C257018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59A84-1246-4C74-9237-498802CE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7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48A81-CEBA-4A11-95DE-739A79CA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191B9-9C22-422D-9B74-0C5E4E68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0D878-47A3-4D09-9FEC-01AA83EB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727F-2E09-4811-B2DF-5C1B40E4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F13D-FF6E-47D7-AF00-089D9A50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0F943-0050-47A1-A51B-CA7A85437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314FA-A7E9-4D83-B959-E46E077E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6C80A-EEE7-45FB-85C0-F811FDFA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088DB-2888-4308-B0C4-C1A24530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E52C-26AE-40C4-B675-08F80CB0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EC0D3-CE1C-4369-B6B4-52AC710A0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08A86-B725-4653-A1DC-FB3B23979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20875-6441-4FBC-889B-08997A62C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C6482-50B2-4798-B9AD-1B127460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5C8A6-57B1-4DDE-B040-8F369880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5B6BB-850D-4910-9C04-E25A20DD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26510-0219-4293-81A4-986DA54F3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D6335-1FD9-4E7C-AAE3-783C0ADB0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6075A-1FF4-41C7-88E5-6792975C3A8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0C11D-6DF1-4C31-8C26-CC9B09CB5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02C5C-B381-44C8-8C30-10EA66E28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3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9.png"/><Relationship Id="rId7" Type="http://schemas.openxmlformats.org/officeDocument/2006/relationships/image" Target="../media/image7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1.png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9.png"/><Relationship Id="rId7" Type="http://schemas.openxmlformats.org/officeDocument/2006/relationships/image" Target="../media/image7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1.png"/><Relationship Id="rId9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.jpg"/><Relationship Id="rId12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6.jpg"/><Relationship Id="rId5" Type="http://schemas.openxmlformats.org/officeDocument/2006/relationships/image" Target="../media/image32.jpg"/><Relationship Id="rId10" Type="http://schemas.openxmlformats.org/officeDocument/2006/relationships/image" Target="../media/image35.jpg"/><Relationship Id="rId4" Type="http://schemas.openxmlformats.org/officeDocument/2006/relationships/image" Target="../media/image31.jpg"/><Relationship Id="rId9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3.jpg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37.jpg"/><Relationship Id="rId5" Type="http://schemas.openxmlformats.org/officeDocument/2006/relationships/image" Target="../media/image32.jpg"/><Relationship Id="rId10" Type="http://schemas.openxmlformats.org/officeDocument/2006/relationships/image" Target="../media/image36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0.jpg"/><Relationship Id="rId7" Type="http://schemas.openxmlformats.org/officeDocument/2006/relationships/image" Target="../media/image33.jpg"/><Relationship Id="rId12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0.jpeg"/><Relationship Id="rId5" Type="http://schemas.openxmlformats.org/officeDocument/2006/relationships/image" Target="../media/image32.jpg"/><Relationship Id="rId10" Type="http://schemas.openxmlformats.org/officeDocument/2006/relationships/image" Target="../media/image39.jpeg"/><Relationship Id="rId4" Type="http://schemas.openxmlformats.org/officeDocument/2006/relationships/image" Target="../media/image31.jpg"/><Relationship Id="rId9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08B1D5-910A-4A66-95A8-2D84001E51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720B4-3E32-42B4-8A7D-8B5CCA923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2633296"/>
            <a:ext cx="1389186" cy="15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1ADAFD-870A-4B1F-8542-4288AE9BCA8A}"/>
              </a:ext>
            </a:extLst>
          </p:cNvPr>
          <p:cNvSpPr txBox="1"/>
          <p:nvPr/>
        </p:nvSpPr>
        <p:spPr>
          <a:xfrm>
            <a:off x="272560" y="2102578"/>
            <a:ext cx="8994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JPEG </a:t>
            </a:r>
            <a:r>
              <a:rPr lang="fr-FR" sz="4400" b="1" dirty="0" err="1"/>
              <a:t>compressor</a:t>
            </a:r>
            <a:r>
              <a:rPr lang="fr-FR" sz="4400" b="1" dirty="0"/>
              <a:t> DSP là </a:t>
            </a:r>
            <a:r>
              <a:rPr lang="fr-FR" sz="4400" b="1" dirty="0" err="1"/>
              <a:t>gì</a:t>
            </a:r>
            <a:r>
              <a:rPr lang="fr-FR" sz="4400" b="1" dirty="0"/>
              <a:t>?</a:t>
            </a:r>
            <a:endParaRPr lang="en-US" sz="4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538FE-13B8-4016-B52C-ACBBF9A133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9" y="3031091"/>
            <a:ext cx="9287613" cy="1979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AAF07-0031-44EB-BC71-5410B55A2681}"/>
              </a:ext>
            </a:extLst>
          </p:cNvPr>
          <p:cNvSpPr txBox="1"/>
          <p:nvPr/>
        </p:nvSpPr>
        <p:spPr>
          <a:xfrm>
            <a:off x="272560" y="3216951"/>
            <a:ext cx="780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JPEG (JPG)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định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dạng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kỹ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thuật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số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phổ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biến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JPEG compressor DSP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chương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có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thể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kích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thước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trữ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mà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vẫn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duy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trì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lượng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nhận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được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0222D-905C-4D95-925C-75DA10E51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9E69B-FDD5-46B7-BB8E-28CF206492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2F00D9-D523-41F9-9AA8-1861F9A9F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3514A4-791B-4804-87D0-13E4CC24D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A199E1-2489-4C70-986F-D543A2780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57F100-916D-44B7-BBAC-87637B68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6198"/>
            <a:ext cx="12192000" cy="1118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B5C24C-308A-4FED-AF7E-73C34CBCF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6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4BF1AE-A761-4FCC-B636-69B7458FC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8" y="2691504"/>
            <a:ext cx="9287613" cy="197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15CC5-BE17-4CA5-9F1D-7846874C2EDA}"/>
              </a:ext>
            </a:extLst>
          </p:cNvPr>
          <p:cNvSpPr txBox="1"/>
          <p:nvPr/>
        </p:nvSpPr>
        <p:spPr>
          <a:xfrm>
            <a:off x="272558" y="1982583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JPEG </a:t>
            </a:r>
            <a:r>
              <a:rPr lang="fr-FR" sz="4000" b="1" dirty="0" err="1"/>
              <a:t>compressor</a:t>
            </a:r>
            <a:r>
              <a:rPr lang="fr-FR" sz="4000" b="1" dirty="0"/>
              <a:t> DSP là </a:t>
            </a:r>
            <a:r>
              <a:rPr lang="fr-FR" sz="4000" b="1" dirty="0" err="1"/>
              <a:t>gì</a:t>
            </a:r>
            <a:r>
              <a:rPr lang="fr-FR" sz="4000" b="1" dirty="0"/>
              <a:t>?</a:t>
            </a:r>
            <a:endParaRPr lang="en-US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26ACF3-C2D4-43FB-990B-E4E5D253B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15F3AF-62E8-4490-884B-BE89D13BC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31911B-B7C6-419C-8469-9FDE69DEF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8DB438-7E8C-4B75-82EE-4391E84C52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466700-050A-44B8-BAFF-18A1A0F11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E55351-00DD-4551-A2F8-CF39FDADA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81480"/>
            <a:ext cx="12192000" cy="11184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815EDD-E4BE-4C05-81EC-B544B1A40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FAC88D-DB42-45FE-B094-34DC3DF67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558" y="2953567"/>
            <a:ext cx="11588138" cy="32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9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AA46AE-9EFE-4590-AED9-AF15EF3D7A72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F8D4C-2CA8-4A67-A7B6-33506C8F3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9A60F-B938-4B1D-B49A-8439339EF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398EE6-0AB3-40C1-8D54-00CB0DCD8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30C299-9F97-4AEA-A2B4-9472C20BC972}"/>
              </a:ext>
            </a:extLst>
          </p:cNvPr>
          <p:cNvSpPr txBox="1"/>
          <p:nvPr/>
        </p:nvSpPr>
        <p:spPr>
          <a:xfrm>
            <a:off x="724159" y="3505147"/>
            <a:ext cx="7346317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 err="1">
                <a:solidFill>
                  <a:srgbClr val="7030A0"/>
                </a:solidFill>
              </a:rPr>
              <a:t>Phân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tích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nội</a:t>
            </a:r>
            <a:r>
              <a:rPr lang="en-US" sz="2800" u="sng" dirty="0">
                <a:solidFill>
                  <a:srgbClr val="7030A0"/>
                </a:solidFill>
              </a:rPr>
              <a:t> dung </a:t>
            </a:r>
            <a:r>
              <a:rPr lang="en-US" sz="2800" u="sng" dirty="0" err="1">
                <a:solidFill>
                  <a:srgbClr val="7030A0"/>
                </a:solidFill>
              </a:rPr>
              <a:t>vấn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đề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cơ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bản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của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triết</a:t>
            </a:r>
            <a:r>
              <a:rPr lang="en-US" sz="2800" u="sng" dirty="0">
                <a:solidFill>
                  <a:srgbClr val="7030A0"/>
                </a:solidFill>
              </a:rPr>
              <a:t> </a:t>
            </a:r>
            <a:r>
              <a:rPr lang="en-US" sz="2800" u="sng" dirty="0" err="1">
                <a:solidFill>
                  <a:srgbClr val="7030A0"/>
                </a:solidFill>
              </a:rPr>
              <a:t>học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96EC7B-C121-42B2-B80D-57227D4EF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938076-EBC2-449B-8B6F-10B342DD2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904CF5-33C7-41C4-B607-632004731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E2125F-2248-488A-BB25-FA124188B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A7ECB3-3F78-4506-97A6-7DD504134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356CAE-CF82-4488-8B9E-B6E2F8206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65515"/>
            <a:ext cx="12192000" cy="57269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7F6F45-5536-4085-B19C-8C3645E75E47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94694-1074-4907-B715-31BE43D75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7" y="6278807"/>
            <a:ext cx="889702" cy="1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6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69544 -0.4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79" y="-2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E5A6D2-B299-4F14-9720-DC535170A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15CD4-0AF7-48E2-ADE9-69A578DA1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866C6-6945-44A2-8276-56AA8E96E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0CAE9-86B4-426C-87E6-A6DD8506C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2E98D0-A8B2-401F-949A-2302E3C16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464E58-3898-4A3C-8C1E-38ECBBE38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FB4CFF-086C-4F3E-B284-5E87E66DFE9D}"/>
              </a:ext>
            </a:extLst>
          </p:cNvPr>
          <p:cNvSpPr txBox="1"/>
          <p:nvPr/>
        </p:nvSpPr>
        <p:spPr>
          <a:xfrm>
            <a:off x="113533" y="1930292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Mục</a:t>
            </a:r>
            <a:r>
              <a:rPr lang="en-US" sz="4000" b="1" dirty="0"/>
              <a:t> </a:t>
            </a:r>
            <a:r>
              <a:rPr lang="en-US" sz="4000" b="1" dirty="0" err="1"/>
              <a:t>đích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JPEG compressor 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A16E8-1A0C-4BC4-8A61-425457872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645"/>
            <a:ext cx="12192000" cy="838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39C4FA-202A-42CA-AFD7-E953952F3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781480"/>
            <a:ext cx="12192000" cy="1118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EC36C4-AFF9-41F2-9AE6-D24EA2AF3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-1" y="2632079"/>
            <a:ext cx="9287613" cy="1979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94E45A-E9E8-486C-8C44-058BEC820027}"/>
              </a:ext>
            </a:extLst>
          </p:cNvPr>
          <p:cNvSpPr txBox="1"/>
          <p:nvPr/>
        </p:nvSpPr>
        <p:spPr>
          <a:xfrm>
            <a:off x="272560" y="3216951"/>
            <a:ext cx="780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việc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dung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lượng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Giảm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không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gian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lưu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trữ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trên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bị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Truyền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tải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nhanh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hơn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Ứng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trong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dự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án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cần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nhiều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hình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ảnh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92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C9907D-3B78-4E0D-BEB4-4C27C6D845BF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A6692-870B-495F-B3EA-72D1F1F0B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30B4C-6A15-4657-97CB-2024952FF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C414A0-2ACF-45CC-9CFA-3882E777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A6BB8-D650-490D-845D-0FFE21003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F54F87-1C86-40A2-8038-8C1B4CA6B2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512FFC-DD8D-40CE-8873-54A47D5C5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8FC2DA-D989-4D45-A8BD-33E857E0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0036"/>
            <a:ext cx="12192000" cy="57269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53A13D-3809-444E-8AF7-5AC62D004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EE41AF-512B-4248-855D-F8291B85C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46D119-26FE-41FD-811E-7AC19363FBDA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DCDDDA-751B-4205-993C-9A35EF511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9" y="6359054"/>
            <a:ext cx="889702" cy="1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6921 L -0.66445 -0.3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72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177566-3116-44F1-8490-9846F2890AD5}"/>
              </a:ext>
            </a:extLst>
          </p:cNvPr>
          <p:cNvSpPr/>
          <p:nvPr/>
        </p:nvSpPr>
        <p:spPr>
          <a:xfrm>
            <a:off x="1617783" y="1847318"/>
            <a:ext cx="1994837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Color Transform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E0C5EC4-F118-4AED-84E6-49941D904C46}"/>
              </a:ext>
            </a:extLst>
          </p:cNvPr>
          <p:cNvSpPr/>
          <p:nvPr/>
        </p:nvSpPr>
        <p:spPr>
          <a:xfrm>
            <a:off x="1617784" y="3029774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Down-Sampling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4ACF34-E1BA-45E7-9A2F-05A1A985DBCD}"/>
              </a:ext>
            </a:extLst>
          </p:cNvPr>
          <p:cNvSpPr/>
          <p:nvPr/>
        </p:nvSpPr>
        <p:spPr>
          <a:xfrm>
            <a:off x="1617783" y="4212230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 DCT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D3CCC14-A504-4023-BBD5-3FFE68DB6DD4}"/>
              </a:ext>
            </a:extLst>
          </p:cNvPr>
          <p:cNvSpPr/>
          <p:nvPr/>
        </p:nvSpPr>
        <p:spPr>
          <a:xfrm>
            <a:off x="1617784" y="5394686"/>
            <a:ext cx="1994834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Quantization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3EA7E2-9EE1-4588-8B68-27720D06AE26}"/>
              </a:ext>
            </a:extLst>
          </p:cNvPr>
          <p:cNvSpPr/>
          <p:nvPr/>
        </p:nvSpPr>
        <p:spPr>
          <a:xfrm>
            <a:off x="5003835" y="1845725"/>
            <a:ext cx="1994838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De-Quantization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D4237B-B09F-4EAF-92E1-BD10DDB1D405}"/>
              </a:ext>
            </a:extLst>
          </p:cNvPr>
          <p:cNvSpPr/>
          <p:nvPr/>
        </p:nvSpPr>
        <p:spPr>
          <a:xfrm>
            <a:off x="5003837" y="3046508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Decoding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980AC9-8961-4ACE-BBA4-32465885B158}"/>
              </a:ext>
            </a:extLst>
          </p:cNvPr>
          <p:cNvSpPr/>
          <p:nvPr/>
        </p:nvSpPr>
        <p:spPr>
          <a:xfrm>
            <a:off x="5003837" y="4201747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Compressed Data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B03F1C9-F669-498E-AB32-76668FE86B15}"/>
              </a:ext>
            </a:extLst>
          </p:cNvPr>
          <p:cNvSpPr/>
          <p:nvPr/>
        </p:nvSpPr>
        <p:spPr>
          <a:xfrm>
            <a:off x="5003838" y="5394686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C97983-8405-4022-9D11-2CB268323861}"/>
              </a:ext>
            </a:extLst>
          </p:cNvPr>
          <p:cNvSpPr/>
          <p:nvPr/>
        </p:nvSpPr>
        <p:spPr>
          <a:xfrm>
            <a:off x="8389894" y="1842294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Inverse DCT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28BC73E-B036-4038-8001-B775B5C728DB}"/>
              </a:ext>
            </a:extLst>
          </p:cNvPr>
          <p:cNvSpPr/>
          <p:nvPr/>
        </p:nvSpPr>
        <p:spPr>
          <a:xfrm>
            <a:off x="8389890" y="3035957"/>
            <a:ext cx="1994836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Up sampling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F9F2250-83C1-4A0D-91A8-82042312CFBE}"/>
              </a:ext>
            </a:extLst>
          </p:cNvPr>
          <p:cNvSpPr/>
          <p:nvPr/>
        </p:nvSpPr>
        <p:spPr>
          <a:xfrm>
            <a:off x="8389895" y="4212230"/>
            <a:ext cx="1994835" cy="7649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51515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Color Transform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83B50C-2B2A-4E36-9A6E-89CECB52264F}"/>
              </a:ext>
            </a:extLst>
          </p:cNvPr>
          <p:cNvCxnSpPr>
            <a:stCxn id="15" idx="2"/>
            <a:endCxn id="28" idx="0"/>
          </p:cNvCxnSpPr>
          <p:nvPr/>
        </p:nvCxnSpPr>
        <p:spPr>
          <a:xfrm>
            <a:off x="2615202" y="2612248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21BA36-9ED0-49E9-B149-43711F94B4CB}"/>
              </a:ext>
            </a:extLst>
          </p:cNvPr>
          <p:cNvCxnSpPr/>
          <p:nvPr/>
        </p:nvCxnSpPr>
        <p:spPr>
          <a:xfrm>
            <a:off x="2613098" y="3785627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A5732E-76FD-45EF-AB79-1D7D8D6F73A6}"/>
              </a:ext>
            </a:extLst>
          </p:cNvPr>
          <p:cNvCxnSpPr/>
          <p:nvPr/>
        </p:nvCxnSpPr>
        <p:spPr>
          <a:xfrm>
            <a:off x="2613098" y="4962898"/>
            <a:ext cx="0" cy="417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7D4F0E-0A51-4151-8FB1-808A6C418CF4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12618" y="5777151"/>
            <a:ext cx="139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206372-320A-43E0-A938-EBB0F801B430}"/>
              </a:ext>
            </a:extLst>
          </p:cNvPr>
          <p:cNvCxnSpPr>
            <a:cxnSpLocks/>
            <a:stCxn id="41" idx="0"/>
            <a:endCxn id="40" idx="2"/>
          </p:cNvCxnSpPr>
          <p:nvPr/>
        </p:nvCxnSpPr>
        <p:spPr>
          <a:xfrm flipH="1" flipV="1">
            <a:off x="6001255" y="4966677"/>
            <a:ext cx="1" cy="428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32F936-7950-42AA-823C-C5D4D3AB189B}"/>
              </a:ext>
            </a:extLst>
          </p:cNvPr>
          <p:cNvCxnSpPr>
            <a:cxnSpLocks/>
            <a:stCxn id="40" idx="0"/>
            <a:endCxn id="36" idx="2"/>
          </p:cNvCxnSpPr>
          <p:nvPr/>
        </p:nvCxnSpPr>
        <p:spPr>
          <a:xfrm flipV="1">
            <a:off x="6001255" y="3811438"/>
            <a:ext cx="0" cy="39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DC9FB5-F8DA-4FD1-BB4F-CC5652772AC8}"/>
              </a:ext>
            </a:extLst>
          </p:cNvPr>
          <p:cNvCxnSpPr>
            <a:stCxn id="36" idx="0"/>
            <a:endCxn id="32" idx="2"/>
          </p:cNvCxnSpPr>
          <p:nvPr/>
        </p:nvCxnSpPr>
        <p:spPr>
          <a:xfrm flipH="1" flipV="1">
            <a:off x="6001254" y="2610655"/>
            <a:ext cx="1" cy="43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07108D8-FBEC-4689-890D-873BEB998F31}"/>
              </a:ext>
            </a:extLst>
          </p:cNvPr>
          <p:cNvCxnSpPr>
            <a:stCxn id="32" idx="3"/>
            <a:endCxn id="42" idx="1"/>
          </p:cNvCxnSpPr>
          <p:nvPr/>
        </p:nvCxnSpPr>
        <p:spPr>
          <a:xfrm flipV="1">
            <a:off x="6998673" y="2224759"/>
            <a:ext cx="1391221" cy="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FB27A72-459A-47D6-B991-C970A620D28C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 flipH="1">
            <a:off x="9387308" y="2607224"/>
            <a:ext cx="4" cy="42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B9881D-8E6F-4AEB-B123-DE044104E067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>
            <a:off x="9387308" y="3800887"/>
            <a:ext cx="5" cy="411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7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29" grpId="0" animBg="1"/>
      <p:bldP spid="31" grpId="0" animBg="1"/>
      <p:bldP spid="32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1A7B7-5AB4-42A3-8D25-567627122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204" y="1708321"/>
            <a:ext cx="8535591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F281C-3E30-4C93-B544-FB8144060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52" y="1798567"/>
            <a:ext cx="8392696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8F68A-52C9-4633-B3C2-42940FDD0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78" y="2532993"/>
            <a:ext cx="3810000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C971A-F397-463C-AF1C-68D4135A794D}"/>
              </a:ext>
            </a:extLst>
          </p:cNvPr>
          <p:cNvSpPr txBox="1"/>
          <p:nvPr/>
        </p:nvSpPr>
        <p:spPr>
          <a:xfrm>
            <a:off x="2605326" y="2041123"/>
            <a:ext cx="170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4000 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82E7A-89B8-4258-9237-1F6BF7C5DF19}"/>
              </a:ext>
            </a:extLst>
          </p:cNvPr>
          <p:cNvSpPr txBox="1"/>
          <p:nvPr/>
        </p:nvSpPr>
        <p:spPr>
          <a:xfrm rot="16200000">
            <a:off x="188271" y="3420398"/>
            <a:ext cx="170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3000 px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34F7D-5CB6-490F-8A14-98437D7E52CC}"/>
              </a:ext>
            </a:extLst>
          </p:cNvPr>
          <p:cNvSpPr txBox="1"/>
          <p:nvPr/>
        </p:nvSpPr>
        <p:spPr>
          <a:xfrm>
            <a:off x="6387548" y="3651230"/>
            <a:ext cx="448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4000 x 3000 x 3 = 36.000.000 BYTE = 36MB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77BB9-4CD4-4F6A-820F-021F261F8EB6}"/>
              </a:ext>
            </a:extLst>
          </p:cNvPr>
          <p:cNvSpPr txBox="1"/>
          <p:nvPr/>
        </p:nvSpPr>
        <p:spPr>
          <a:xfrm>
            <a:off x="6387548" y="3167303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px = 3 byte</a:t>
            </a:r>
          </a:p>
        </p:txBody>
      </p:sp>
    </p:spTree>
    <p:extLst>
      <p:ext uri="{BB962C8B-B14F-4D97-AF65-F5344CB8AC3E}">
        <p14:creationId xmlns:p14="http://schemas.microsoft.com/office/powerpoint/2010/main" val="36016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C6BF8-C19F-443B-B108-14C8BC5E4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893" y="2228190"/>
            <a:ext cx="8885377" cy="434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FA938E-C585-4D18-89EB-3AFB8BD36ED6}"/>
              </a:ext>
            </a:extLst>
          </p:cNvPr>
          <p:cNvSpPr txBox="1"/>
          <p:nvPr/>
        </p:nvSpPr>
        <p:spPr>
          <a:xfrm>
            <a:off x="5389684" y="2767280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bg1"/>
                </a:solidFill>
                <a:latin typeface="+mj-lt"/>
              </a:rPr>
              <a:t>NHÓM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5E29B-3D0E-4F95-AC86-591962EF80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5F45-E894-4E0E-A5D3-2EEDF8F59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1685192" y="2633295"/>
            <a:ext cx="1389186" cy="1591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37DCC-D762-497F-9F63-0DAB545B3870}"/>
              </a:ext>
            </a:extLst>
          </p:cNvPr>
          <p:cNvSpPr txBox="1"/>
          <p:nvPr/>
        </p:nvSpPr>
        <p:spPr>
          <a:xfrm>
            <a:off x="4840867" y="3428999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j-lt"/>
              </a:rPr>
              <a:t>NHÓM 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8FFF2-ABDB-409E-B60E-4011D962466C}"/>
              </a:ext>
            </a:extLst>
          </p:cNvPr>
          <p:cNvSpPr txBox="1"/>
          <p:nvPr/>
        </p:nvSpPr>
        <p:spPr>
          <a:xfrm>
            <a:off x="3648810" y="2105560"/>
            <a:ext cx="6857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Xử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lý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tín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hiệu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số</a:t>
            </a:r>
            <a:endParaRPr lang="en-US" sz="8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167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33C961-DE04-4E9E-BDE7-C2792524C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172" y="1640112"/>
            <a:ext cx="7097115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0C8A4C-CD22-4220-B2D2-EFDF4ACB8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006" y="1174971"/>
            <a:ext cx="7573432" cy="8287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6E626-CEA9-4CF3-B201-B12B54287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378" y="1848329"/>
            <a:ext cx="2648320" cy="4344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2748A-EE32-446E-98A7-4FB9CDC59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469" y="1846199"/>
            <a:ext cx="4744112" cy="4029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3D3861-73AA-4C3C-99CC-965A88403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525" y="4120526"/>
            <a:ext cx="1790950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C640F-F568-4264-8D22-68DBD5254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458" y="1650208"/>
            <a:ext cx="6353084" cy="45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9CC6-27D3-42ED-AC74-278E19259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23" y="1661212"/>
            <a:ext cx="4508138" cy="44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4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9AA4E0-21B1-4BA4-B2A8-06DD7027A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90" y="1668111"/>
            <a:ext cx="5041302" cy="4333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7E3A4-6AED-4319-A2DB-7A95811B7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153" y="1737354"/>
            <a:ext cx="3658111" cy="35914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3EF10B-592C-4D33-A368-EC90164EDA82}"/>
              </a:ext>
            </a:extLst>
          </p:cNvPr>
          <p:cNvCxnSpPr>
            <a:cxnSpLocks/>
          </p:cNvCxnSpPr>
          <p:nvPr/>
        </p:nvCxnSpPr>
        <p:spPr>
          <a:xfrm>
            <a:off x="7248939" y="1921565"/>
            <a:ext cx="371060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DD6A20-FFB8-4946-985D-732BF4AB498D}"/>
              </a:ext>
            </a:extLst>
          </p:cNvPr>
          <p:cNvCxnSpPr>
            <a:cxnSpLocks/>
          </p:cNvCxnSpPr>
          <p:nvPr/>
        </p:nvCxnSpPr>
        <p:spPr>
          <a:xfrm>
            <a:off x="7248939" y="1908313"/>
            <a:ext cx="0" cy="37503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4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DB9B0-346D-40A8-A42B-C3101E148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566" y="2970463"/>
            <a:ext cx="3515216" cy="2048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E8546C-9856-47C7-BA16-241CD19D8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768" y="2310685"/>
            <a:ext cx="5839640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C7734-8AAA-4B84-88EF-F3B905419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21" y="2254694"/>
            <a:ext cx="5001323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974574" y="1485268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E4B1A-1C16-45E6-9016-3E5A93078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79" y="1639114"/>
            <a:ext cx="9488224" cy="5001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43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327D6-AF70-4179-9D4D-A54BFC4A6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" y="2094961"/>
            <a:ext cx="410584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FE854-6632-4CD3-98A1-3F9F4635A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87" y="2066382"/>
            <a:ext cx="4220164" cy="345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5F3EAE-EDCF-4CC3-9012-8EC179857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751" y="3429000"/>
            <a:ext cx="4544059" cy="571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8A07B1-CB43-4643-9F0B-E8C330769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833" y="3860612"/>
            <a:ext cx="2753109" cy="914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FC59FA-1BB0-491C-A641-FDDD8A880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2832" y="4775140"/>
            <a:ext cx="3115110" cy="504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8D7778-55C8-4C33-BFFA-014EF49C7A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8437" y="5169712"/>
            <a:ext cx="3943900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7677B79-467A-41DD-8A91-DB45B3AB719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29479">
            <a:off x="12377897" y="-679646"/>
            <a:ext cx="889702" cy="1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87096 0.85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55" y="4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BB0-563E-4480-9EBE-6F6DDC1FA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369C1-90B5-4EDC-BF0C-AC8765C8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39317-26B4-4D81-BB74-FC1A5120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6C3B-672F-4ADA-AFAA-D79177F88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393F-D659-42DD-88CB-E2874A2E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00F09-2D37-4400-AB90-087883D1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0" y="1477576"/>
            <a:ext cx="8616462" cy="18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E35832-F973-488D-B56A-CA3679E1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097"/>
            <a:ext cx="12192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F7FEF4-4BF8-4179-B66F-29B4983B131E}"/>
              </a:ext>
            </a:extLst>
          </p:cNvPr>
          <p:cNvSpPr txBox="1"/>
          <p:nvPr/>
        </p:nvSpPr>
        <p:spPr>
          <a:xfrm>
            <a:off x="2263378" y="816659"/>
            <a:ext cx="110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Quá</a:t>
            </a:r>
            <a:r>
              <a:rPr lang="fr-FR" sz="3200" b="1" dirty="0"/>
              <a:t> </a:t>
            </a:r>
            <a:r>
              <a:rPr lang="fr-FR" sz="3200" b="1" dirty="0" err="1"/>
              <a:t>trình</a:t>
            </a:r>
            <a:r>
              <a:rPr lang="fr-FR" sz="3200" b="1" dirty="0"/>
              <a:t> </a:t>
            </a:r>
            <a:r>
              <a:rPr lang="fr-FR" sz="3200" b="1" dirty="0" err="1"/>
              <a:t>thực</a:t>
            </a:r>
            <a:r>
              <a:rPr lang="fr-FR" sz="3200" b="1" dirty="0"/>
              <a:t> </a:t>
            </a:r>
            <a:r>
              <a:rPr lang="fr-FR" sz="3200" b="1" dirty="0" err="1"/>
              <a:t>hiện</a:t>
            </a:r>
            <a:r>
              <a:rPr lang="fr-FR" sz="3200" b="1" dirty="0"/>
              <a:t> </a:t>
            </a:r>
            <a:r>
              <a:rPr lang="fr-FR" sz="3200" b="1" dirty="0" err="1"/>
              <a:t>của</a:t>
            </a:r>
            <a:r>
              <a:rPr lang="fr-FR" sz="3200" b="1" dirty="0"/>
              <a:t> JPEG </a:t>
            </a:r>
            <a:r>
              <a:rPr lang="fr-FR" sz="3200" b="1" dirty="0" err="1"/>
              <a:t>compressor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55EAA-A33B-4C26-B6F0-BE1DD129A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784" y="2752278"/>
            <a:ext cx="1543265" cy="2086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D1666-5784-4176-A9B7-A0A43A65E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637" y="2752278"/>
            <a:ext cx="1467055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B69CAE-3C86-45A9-BC59-76D3C3BA4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280" y="2717084"/>
            <a:ext cx="1476581" cy="1991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BD76DE-B45C-47C4-898E-FF73465F4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546" y="2674215"/>
            <a:ext cx="1438476" cy="207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66F953-0D51-4011-8B60-F0D693E16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0715" y="2752278"/>
            <a:ext cx="145752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E4F0-AEE5-4FE5-A571-D83398EA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C3FA-D6DB-4AE3-BDD7-2D0DBEC35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6CFA4-E406-44C3-BA87-AA21493B57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31313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B236C-57D5-43D7-B743-1072E678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6" t="81566" r="39661" b="3616"/>
          <a:stretch/>
        </p:blipFill>
        <p:spPr>
          <a:xfrm>
            <a:off x="5369986" y="5519820"/>
            <a:ext cx="770115" cy="1016271"/>
          </a:xfrm>
          <a:prstGeom prst="rect">
            <a:avLst/>
          </a:prstGeom>
          <a:ln>
            <a:solidFill>
              <a:srgbClr val="1D1D1D"/>
            </a:solidFill>
          </a:ln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1DC2AA5F-9AD8-4D8C-A22F-BD95008F525C}"/>
              </a:ext>
            </a:extLst>
          </p:cNvPr>
          <p:cNvSpPr/>
          <p:nvPr/>
        </p:nvSpPr>
        <p:spPr>
          <a:xfrm>
            <a:off x="3827929" y="315287"/>
            <a:ext cx="3854228" cy="1204831"/>
          </a:xfrm>
          <a:prstGeom prst="flowChartTerminator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AAE76-42A7-4277-BEAC-725B4D6CE94F}"/>
              </a:ext>
            </a:extLst>
          </p:cNvPr>
          <p:cNvSpPr txBox="1"/>
          <p:nvPr/>
        </p:nvSpPr>
        <p:spPr>
          <a:xfrm>
            <a:off x="5024014" y="750718"/>
            <a:ext cx="278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KẾT THÚC THUYẾT TRÌNH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9AC7B8-AE71-4A5D-A174-9CF86A3894B5}"/>
              </a:ext>
            </a:extLst>
          </p:cNvPr>
          <p:cNvSpPr/>
          <p:nvPr/>
        </p:nvSpPr>
        <p:spPr>
          <a:xfrm>
            <a:off x="3867066" y="366570"/>
            <a:ext cx="1131841" cy="113762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2140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2AE5B-5526-49C0-BC8E-51CB873DB0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F4C8D-FB9B-471B-BEEB-6C40D2FFD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1587011"/>
            <a:ext cx="1389186" cy="1591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0167D-BADC-4AB2-AF76-C11B08F0A84D}"/>
              </a:ext>
            </a:extLst>
          </p:cNvPr>
          <p:cNvSpPr txBox="1"/>
          <p:nvPr/>
        </p:nvSpPr>
        <p:spPr>
          <a:xfrm>
            <a:off x="1969477" y="3178419"/>
            <a:ext cx="1081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+mj-lt"/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2508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F39F3-610D-4164-96C6-CEE13CCE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" y="-15874"/>
            <a:ext cx="1219200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E491D-EB15-42EE-847D-003F52942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53A10-1994-4CB6-9B32-A6A0E2D6AA88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54B39-1B66-4899-9156-4EA820874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3D506C6-0B1F-4EE2-8D06-69464ECE78C1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1B07E-53E3-441B-9C6F-FE430237B10F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BE9E2-3ABB-4F8F-919D-D4360B753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D13AB9-7ED0-47AC-9EFA-557A2A280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355">
            <a:off x="-875778" y="6108406"/>
            <a:ext cx="889702" cy="112779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935518D-8B1B-44B9-91FF-35478F726D67}"/>
              </a:ext>
            </a:extLst>
          </p:cNvPr>
          <p:cNvSpPr/>
          <p:nvPr/>
        </p:nvSpPr>
        <p:spPr>
          <a:xfrm>
            <a:off x="8288951" y="683795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3888E1-18F8-41AB-AD0A-C135EA5DCF0E}"/>
              </a:ext>
            </a:extLst>
          </p:cNvPr>
          <p:cNvSpPr/>
          <p:nvPr/>
        </p:nvSpPr>
        <p:spPr>
          <a:xfrm>
            <a:off x="3783264" y="15874"/>
            <a:ext cx="8425230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EDDA7E-9FFF-4F69-B3F7-23E94A0714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7E79BC-1A78-4603-A7C1-6ACD838807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D1E670-2A05-40A8-BAEF-F310A4728BA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2"/>
          <a:stretch/>
        </p:blipFill>
        <p:spPr>
          <a:xfrm>
            <a:off x="7294061" y="284221"/>
            <a:ext cx="1466849" cy="3995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E3757F-E8D9-4886-B893-D74F5EF6D66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0"/>
          <a:stretch/>
        </p:blipFill>
        <p:spPr>
          <a:xfrm>
            <a:off x="3783264" y="2455355"/>
            <a:ext cx="2239467" cy="17207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C9D8AC-EDAB-4628-9ADF-6CFB1F44FD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9" r="36981"/>
          <a:stretch/>
        </p:blipFill>
        <p:spPr>
          <a:xfrm>
            <a:off x="6022731" y="2455355"/>
            <a:ext cx="6169268" cy="17207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5275C0-24D4-40A6-A619-23A912793A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2"/>
          <a:stretch/>
        </p:blipFill>
        <p:spPr>
          <a:xfrm>
            <a:off x="10464724" y="2465940"/>
            <a:ext cx="1727275" cy="17207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B0EDFF-59AD-44D8-8534-52F205C8EF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3"/>
          <a:stretch/>
        </p:blipFill>
        <p:spPr>
          <a:xfrm>
            <a:off x="3784354" y="4385539"/>
            <a:ext cx="2329231" cy="18495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6B5699-7FF7-4249-B637-C7987AA95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6960"/>
          <a:stretch/>
        </p:blipFill>
        <p:spPr>
          <a:xfrm>
            <a:off x="6112493" y="4396124"/>
            <a:ext cx="6096001" cy="18495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54A2CE-7CA9-48AD-BA2D-04E9A7AE0E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0"/>
          <a:stretch/>
        </p:blipFill>
        <p:spPr>
          <a:xfrm>
            <a:off x="10605171" y="4378547"/>
            <a:ext cx="1575111" cy="18495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3383C8-8E1F-4312-B24D-6E6525CACA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9371" b="20723"/>
          <a:stretch/>
        </p:blipFill>
        <p:spPr>
          <a:xfrm>
            <a:off x="6496350" y="6448194"/>
            <a:ext cx="2933076" cy="3839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FBBD87-FC50-4FAB-A2EB-B76AFF4E1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9148778" y="6448194"/>
            <a:ext cx="3031504" cy="405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BF60EC-5327-473B-B835-3BCD8725953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3783264" y="6455186"/>
            <a:ext cx="3015008" cy="4057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1DF61C-70C1-4788-9D63-E61CCCCE59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CD3C099-7F43-43BF-85A4-54F70BA8BB9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69A3A9-5DA6-4BA1-8FFA-E940D6D06BBC}"/>
              </a:ext>
            </a:extLst>
          </p:cNvPr>
          <p:cNvSpPr txBox="1"/>
          <p:nvPr/>
        </p:nvSpPr>
        <p:spPr>
          <a:xfrm>
            <a:off x="7166384" y="1237643"/>
            <a:ext cx="198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Nhóm</a:t>
            </a:r>
            <a:r>
              <a:rPr lang="en-US" sz="3600" dirty="0">
                <a:solidFill>
                  <a:schemeClr val="bg1"/>
                </a:solidFill>
              </a:rPr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35662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0.20339 -0.628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-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F39F3-610D-4164-96C6-CEE13CCE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E491D-EB15-42EE-847D-003F52942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53A10-1994-4CB6-9B32-A6A0E2D6AA88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54B39-1B66-4899-9156-4EA820874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3D506C6-0B1F-4EE2-8D06-69464ECE78C1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1B07E-53E3-441B-9C6F-FE430237B10F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BE9E2-3ABB-4F8F-919D-D4360B753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935518D-8B1B-44B9-91FF-35478F726D67}"/>
              </a:ext>
            </a:extLst>
          </p:cNvPr>
          <p:cNvSpPr/>
          <p:nvPr/>
        </p:nvSpPr>
        <p:spPr>
          <a:xfrm>
            <a:off x="7994409" y="683796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3888E1-18F8-41AB-AD0A-C135EA5DCF0E}"/>
              </a:ext>
            </a:extLst>
          </p:cNvPr>
          <p:cNvSpPr/>
          <p:nvPr/>
        </p:nvSpPr>
        <p:spPr>
          <a:xfrm>
            <a:off x="3783264" y="15874"/>
            <a:ext cx="8425230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EDDA7E-9FFF-4F69-B3F7-23E94A0714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7E79BC-1A78-4603-A7C1-6ACD838807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D1E670-2A05-40A8-BAEF-F310A4728B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2"/>
          <a:stretch/>
        </p:blipFill>
        <p:spPr>
          <a:xfrm>
            <a:off x="7294061" y="284221"/>
            <a:ext cx="1466849" cy="3995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E3757F-E8D9-4886-B893-D74F5EF6D6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0"/>
          <a:stretch/>
        </p:blipFill>
        <p:spPr>
          <a:xfrm>
            <a:off x="3783264" y="2455355"/>
            <a:ext cx="2239467" cy="17207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C9D8AC-EDAB-4628-9ADF-6CFB1F44FD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9" r="36981"/>
          <a:stretch/>
        </p:blipFill>
        <p:spPr>
          <a:xfrm>
            <a:off x="6022731" y="2455355"/>
            <a:ext cx="6169268" cy="17207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5275C0-24D4-40A6-A619-23A912793A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2"/>
          <a:stretch/>
        </p:blipFill>
        <p:spPr>
          <a:xfrm>
            <a:off x="10464724" y="2465940"/>
            <a:ext cx="1727275" cy="17207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B0EDFF-59AD-44D8-8534-52F205C8EF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3"/>
          <a:stretch/>
        </p:blipFill>
        <p:spPr>
          <a:xfrm>
            <a:off x="3784354" y="4385539"/>
            <a:ext cx="2329231" cy="18495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6B5699-7FF7-4249-B637-C7987AA9578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6960"/>
          <a:stretch/>
        </p:blipFill>
        <p:spPr>
          <a:xfrm>
            <a:off x="6112493" y="4396124"/>
            <a:ext cx="6096001" cy="18495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54A2CE-7CA9-48AD-BA2D-04E9A7AE0E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0"/>
          <a:stretch/>
        </p:blipFill>
        <p:spPr>
          <a:xfrm>
            <a:off x="10616888" y="4378547"/>
            <a:ext cx="1575111" cy="18495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3383C8-8E1F-4312-B24D-6E6525CACA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9371" b="20723"/>
          <a:stretch/>
        </p:blipFill>
        <p:spPr>
          <a:xfrm>
            <a:off x="6496350" y="6448194"/>
            <a:ext cx="2933076" cy="3839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FBBD87-FC50-4FAB-A2EB-B76AFF4E17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9148778" y="6448194"/>
            <a:ext cx="3031504" cy="405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BF60EC-5327-473B-B835-3BCD872595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3783264" y="6455186"/>
            <a:ext cx="3015008" cy="405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34D576-F6C7-4F66-9CD8-45C61D4D7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355">
            <a:off x="1556591" y="1902044"/>
            <a:ext cx="889702" cy="11277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1294CE-01EF-46F8-8F26-B692234204D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745833-8E68-4C51-B1E3-FDFF6BCC7A00}"/>
              </a:ext>
            </a:extLst>
          </p:cNvPr>
          <p:cNvSpPr txBox="1"/>
          <p:nvPr/>
        </p:nvSpPr>
        <p:spPr>
          <a:xfrm>
            <a:off x="7166384" y="1237643"/>
            <a:ext cx="19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Nhóm</a:t>
            </a:r>
            <a:r>
              <a:rPr lang="en-US" sz="3600" dirty="0">
                <a:solidFill>
                  <a:schemeClr val="bg1"/>
                </a:solidFill>
              </a:rPr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228159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18373 0.6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3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8266-8AFE-4568-8847-4EAC9A47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D7934-0C31-4B2B-BA7E-7F0A74830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5ADAC-9AF4-4EC0-8FF1-38E0A6194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12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41813-4D6F-45A1-A4E1-102937F35E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DC714-7279-4835-9C6A-E4787E84C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85841-2F9A-4D57-95D1-0BAB01BAF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09736-60B9-4A3F-94C9-A205822460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1C17F09-1F06-4BFF-8934-A1004A777812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5431A-AE58-4DDD-8456-852961BDEC4A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NHÓM 17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96F64-E44B-4F21-9ED7-C17BD134C42A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1B55EC-E6B2-4C9F-B82C-956072C81437}"/>
              </a:ext>
            </a:extLst>
          </p:cNvPr>
          <p:cNvSpPr/>
          <p:nvPr/>
        </p:nvSpPr>
        <p:spPr>
          <a:xfrm>
            <a:off x="3783264" y="15874"/>
            <a:ext cx="8408735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FB5277-DC5F-43D0-8A81-61A382F140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4C23C1-2EA9-446D-A0B6-C797FE231BA8}"/>
              </a:ext>
            </a:extLst>
          </p:cNvPr>
          <p:cNvSpPr txBox="1"/>
          <p:nvPr/>
        </p:nvSpPr>
        <p:spPr>
          <a:xfrm>
            <a:off x="6823284" y="288299"/>
            <a:ext cx="2312198" cy="461665"/>
          </a:xfrm>
          <a:prstGeom prst="rect">
            <a:avLst/>
          </a:prstGeom>
          <a:solidFill>
            <a:srgbClr val="11111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Xử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lý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tín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hiệu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số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82D366-2154-4765-99F5-D6B7310E2F36}"/>
              </a:ext>
            </a:extLst>
          </p:cNvPr>
          <p:cNvSpPr txBox="1"/>
          <p:nvPr/>
        </p:nvSpPr>
        <p:spPr>
          <a:xfrm>
            <a:off x="5418993" y="1028844"/>
            <a:ext cx="593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THÀNH VIÊN TRONG NHÓM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3375EE-6580-4BEC-9F75-443A5CE823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3BB662-47F5-402B-B744-4E8CABEB4E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1038" name="Picture 14" descr="Có thể là hình ảnh về 1 người">
            <a:extLst>
              <a:ext uri="{FF2B5EF4-FFF2-40B4-BE49-F238E27FC236}">
                <a16:creationId xmlns:a16="http://schemas.microsoft.com/office/drawing/2014/main" id="{45A56AB5-854C-4575-A1E4-E155B6231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01" y="2059204"/>
            <a:ext cx="1428172" cy="142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91F5-BCCD-4094-B882-A8141E145ECB}"/>
              </a:ext>
            </a:extLst>
          </p:cNvPr>
          <p:cNvSpPr txBox="1"/>
          <p:nvPr/>
        </p:nvSpPr>
        <p:spPr>
          <a:xfrm>
            <a:off x="6190045" y="3568250"/>
            <a:ext cx="15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Phan </a:t>
            </a:r>
            <a:r>
              <a:rPr lang="en-US" b="1" dirty="0" err="1">
                <a:solidFill>
                  <a:schemeClr val="bg1"/>
                </a:solidFill>
              </a:rPr>
              <a:t>Đức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42" name="Picture 18" descr="Có thể là hình ảnh về 1 người">
            <a:extLst>
              <a:ext uri="{FF2B5EF4-FFF2-40B4-BE49-F238E27FC236}">
                <a16:creationId xmlns:a16="http://schemas.microsoft.com/office/drawing/2014/main" id="{416B5475-32C4-40DA-91F5-3F2ECB084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73" y="2045229"/>
            <a:ext cx="1428172" cy="143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ED61B01-5E32-4773-833E-E87E0F309C80}"/>
              </a:ext>
            </a:extLst>
          </p:cNvPr>
          <p:cNvSpPr txBox="1"/>
          <p:nvPr/>
        </p:nvSpPr>
        <p:spPr>
          <a:xfrm>
            <a:off x="8276671" y="3563418"/>
            <a:ext cx="185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Nguyễn </a:t>
            </a:r>
            <a:r>
              <a:rPr lang="en-US" b="1" dirty="0" err="1">
                <a:solidFill>
                  <a:schemeClr val="bg1"/>
                </a:solidFill>
              </a:rPr>
              <a:t>Văn</a:t>
            </a:r>
            <a:r>
              <a:rPr lang="en-US" b="1" dirty="0">
                <a:solidFill>
                  <a:schemeClr val="bg1"/>
                </a:solidFill>
              </a:rPr>
              <a:t> Nam</a:t>
            </a:r>
          </a:p>
        </p:txBody>
      </p:sp>
      <p:pic>
        <p:nvPicPr>
          <p:cNvPr id="1046" name="Picture 22" descr="Có thể là hình ảnh về mèo">
            <a:extLst>
              <a:ext uri="{FF2B5EF4-FFF2-40B4-BE49-F238E27FC236}">
                <a16:creationId xmlns:a16="http://schemas.microsoft.com/office/drawing/2014/main" id="{7EA49163-F6B1-47F8-8043-E6ACFF69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01" y="4336588"/>
            <a:ext cx="1441368" cy="14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03A1245-83DB-4505-B667-FAC5A35E4FBF}"/>
              </a:ext>
            </a:extLst>
          </p:cNvPr>
          <p:cNvSpPr txBox="1"/>
          <p:nvPr/>
        </p:nvSpPr>
        <p:spPr>
          <a:xfrm>
            <a:off x="6244961" y="5843602"/>
            <a:ext cx="1379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Nguyễn </a:t>
            </a:r>
            <a:r>
              <a:rPr lang="en-US" b="1" dirty="0" err="1">
                <a:solidFill>
                  <a:schemeClr val="bg1"/>
                </a:solidFill>
              </a:rPr>
              <a:t>Thị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Hồng</a:t>
            </a:r>
            <a:r>
              <a:rPr lang="en-US" b="1" dirty="0">
                <a:solidFill>
                  <a:schemeClr val="bg1"/>
                </a:solidFill>
              </a:rPr>
              <a:t> Trinh</a:t>
            </a:r>
          </a:p>
        </p:txBody>
      </p:sp>
      <p:pic>
        <p:nvPicPr>
          <p:cNvPr id="1048" name="Picture 24" descr="Có thể là hình ảnh về 1 người và tóc">
            <a:extLst>
              <a:ext uri="{FF2B5EF4-FFF2-40B4-BE49-F238E27FC236}">
                <a16:creationId xmlns:a16="http://schemas.microsoft.com/office/drawing/2014/main" id="{725C9987-F0A6-4C91-B7FC-6CC2FEB1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73" y="4336588"/>
            <a:ext cx="1428172" cy="143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F586CDD-8C38-448A-9026-F57219ACA4F8}"/>
              </a:ext>
            </a:extLst>
          </p:cNvPr>
          <p:cNvSpPr txBox="1"/>
          <p:nvPr/>
        </p:nvSpPr>
        <p:spPr>
          <a:xfrm>
            <a:off x="8612798" y="5849456"/>
            <a:ext cx="123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Lê </a:t>
            </a:r>
            <a:r>
              <a:rPr lang="en-US" b="1" dirty="0" err="1">
                <a:solidFill>
                  <a:schemeClr val="bg1"/>
                </a:solidFill>
              </a:rPr>
              <a:t>Thị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Hồng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Phúc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1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/>
      <p:bldP spid="39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68" y="1888869"/>
            <a:ext cx="1445140" cy="148000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87196-51FF-4930-8CFB-DCA36CA712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5342">
            <a:off x="-795262" y="6072467"/>
            <a:ext cx="811147" cy="10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5582 -0.4923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-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74B6DF-51D7-411D-AE61-DDB67B28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77951"/>
            <a:ext cx="12192000" cy="57800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CA3A8-3697-4087-91E8-A97C84E78765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9FCF4-0846-456A-8E93-AFFB98E1A0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21B34-1DC3-4A08-9AE8-9EFFCD891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95769-BDDA-42B6-B3E5-03D6CA449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C3C2A-3F0D-4BDF-A5C4-BC24862C8B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0" y="246183"/>
            <a:ext cx="12192000" cy="782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07AED-717D-4582-B96F-684397E76244}"/>
              </a:ext>
            </a:extLst>
          </p:cNvPr>
          <p:cNvSpPr txBox="1"/>
          <p:nvPr/>
        </p:nvSpPr>
        <p:spPr>
          <a:xfrm>
            <a:off x="4214811" y="3354087"/>
            <a:ext cx="368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JPEG compressor DSP project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A67798-DA0E-4A73-8BDE-0E8941F2E1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EF8093-02B3-4232-8178-E35DD764E9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D279D-FD80-4E92-A57B-864A1B6E7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E74C0A-3BE2-4167-BDB1-5D474F37B9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D2A47F-7400-4995-ADF1-AE4D4FF26A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0D796-734F-456B-B205-0D7A606F9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1215" b="76444"/>
          <a:stretch/>
        </p:blipFill>
        <p:spPr>
          <a:xfrm>
            <a:off x="26104" y="1016550"/>
            <a:ext cx="12043808" cy="1046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8FAA7-971F-4A64-9DF9-31BF6037E084}"/>
              </a:ext>
            </a:extLst>
          </p:cNvPr>
          <p:cNvSpPr txBox="1"/>
          <p:nvPr/>
        </p:nvSpPr>
        <p:spPr>
          <a:xfrm>
            <a:off x="744071" y="2251504"/>
            <a:ext cx="734631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>
                <a:solidFill>
                  <a:srgbClr val="7030A0"/>
                </a:solidFill>
              </a:rPr>
              <a:t>Quan điểm của chủ nghĩa duy vật bản chất về tính thống nhất vật chất của thế giới?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313FBC-9DB5-44A5-B10A-E498EB40B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992" y="-30813"/>
            <a:ext cx="12192000" cy="4381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F0C74-17B8-49E5-BECF-6B209FC7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992" y="870557"/>
            <a:ext cx="12192000" cy="57269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3D1E0-D110-4C06-83B5-28247DA28524}"/>
              </a:ext>
            </a:extLst>
          </p:cNvPr>
          <p:cNvSpPr txBox="1"/>
          <p:nvPr/>
        </p:nvSpPr>
        <p:spPr>
          <a:xfrm>
            <a:off x="1331041" y="2410311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là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gì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đích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rõ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quá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JPEG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compressor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DSP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B30B158-DAFF-4532-811D-E0F2A6F51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54294" y="6294104"/>
            <a:ext cx="889702" cy="1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68855 -0.520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2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391</Words>
  <Application>Microsoft Office PowerPoint</Application>
  <PresentationFormat>Widescreen</PresentationFormat>
  <Paragraphs>75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Nguyễn Nam</cp:lastModifiedBy>
  <cp:revision>95</cp:revision>
  <dcterms:created xsi:type="dcterms:W3CDTF">2021-05-11T00:32:18Z</dcterms:created>
  <dcterms:modified xsi:type="dcterms:W3CDTF">2021-06-03T06:55:21Z</dcterms:modified>
</cp:coreProperties>
</file>